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762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2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5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1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2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B729-7F64-45D4-BA93-D338515AE187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7FA4-FDE9-4B79-84E6-C28B1A49E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"/>
            <a:ext cx="10172700" cy="7632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5683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2700"/>
            <a:ext cx="10185400" cy="7642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0283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286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"/>
            <a:ext cx="10172700" cy="7632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581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2</cp:revision>
  <dcterms:created xsi:type="dcterms:W3CDTF">2015-04-26T15:34:52Z</dcterms:created>
  <dcterms:modified xsi:type="dcterms:W3CDTF">2016-03-07T16:40:04Z</dcterms:modified>
</cp:coreProperties>
</file>